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8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61" r:id="rId3"/>
    <p:sldId id="281" r:id="rId4"/>
    <p:sldId id="282" r:id="rId5"/>
    <p:sldId id="283" r:id="rId6"/>
    <p:sldId id="284" r:id="rId7"/>
    <p:sldId id="262" r:id="rId8"/>
    <p:sldId id="287" r:id="rId9"/>
    <p:sldId id="286" r:id="rId10"/>
    <p:sldId id="267" r:id="rId11"/>
    <p:sldId id="268" r:id="rId12"/>
    <p:sldId id="269" r:id="rId13"/>
    <p:sldId id="270" r:id="rId14"/>
    <p:sldId id="272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61"/>
            <p14:sldId id="281"/>
            <p14:sldId id="282"/>
            <p14:sldId id="283"/>
            <p14:sldId id="284"/>
            <p14:sldId id="262"/>
            <p14:sldId id="287"/>
          </p14:sldIdLst>
        </p14:section>
        <p14:section name="Topic 1" id="{6D9936A3-3945-4757-BC8B-B5C252D8E036}">
          <p14:sldIdLst>
            <p14:sldId id="286"/>
            <p14:sldId id="267"/>
          </p14:sldIdLst>
        </p14:section>
        <p14:section name="Sample Slides for Visuals" id="{BAB3A466-96C9-4230-9978-795378D75699}">
          <p14:sldIdLst>
            <p14:sldId id="268"/>
            <p14:sldId id="269"/>
            <p14:sldId id="270"/>
          </p14:sldIdLst>
        </p14:section>
        <p14:section name="Case Study" id="{8C0305C9-B152-4FBA-A789-FE1976D53990}">
          <p14:sldIdLst>
            <p14:sldId id="272"/>
            <p14:sldId id="274"/>
          </p14:sldIdLst>
        </p14:section>
        <p14:section name="Conclusion and Summary" id="{790CEF5B-569A-4C2F-BED5-750B08C0E5AD}">
          <p14:sldIdLst>
            <p14:sldId id="275"/>
            <p14:sldId id="276"/>
            <p14:sldId id="277"/>
          </p14:sldIdLst>
        </p14:section>
        <p14:section name="Appendix" id="{3F78B471-41DA-46F2-A8E4-97E471896AB3}">
          <p14:sldIdLst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77" d="100"/>
          <a:sy n="77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New Employee</c:v>
                </c:pt>
                <c:pt idx="1">
                  <c:v>1 yr</c:v>
                </c:pt>
                <c:pt idx="2">
                  <c:v>2 yr</c:v>
                </c:pt>
                <c:pt idx="3">
                  <c:v>3 yr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2.0</c:v>
                </c:pt>
                <c:pt idx="1">
                  <c:v>3.0</c:v>
                </c:pt>
                <c:pt idx="2">
                  <c:v>5.0</c:v>
                </c:pt>
                <c:pt idx="3">
                  <c:v>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7128424"/>
        <c:axId val="2077084152"/>
      </c:lineChart>
      <c:catAx>
        <c:axId val="2077128424"/>
        <c:scaling>
          <c:orientation val="minMax"/>
        </c:scaling>
        <c:delete val="0"/>
        <c:axPos val="b"/>
        <c:majorTickMark val="out"/>
        <c:minorTickMark val="none"/>
        <c:tickLblPos val="nextTo"/>
        <c:crossAx val="2077084152"/>
        <c:crosses val="autoZero"/>
        <c:auto val="1"/>
        <c:lblAlgn val="ctr"/>
        <c:lblOffset val="100"/>
        <c:noMultiLvlLbl val="0"/>
      </c:catAx>
      <c:valAx>
        <c:axId val="207708415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2077128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Familiarize yourself with your new assignment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6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6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Explore your new environment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3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3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3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2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2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Meet your new colleagues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6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6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6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11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Sections can help to organize your slides or facilitate collaboration between multiple authors. On the </a:t>
            </a:r>
            <a:r>
              <a:rPr lang="en-US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 under </a:t>
            </a:r>
            <a:r>
              <a:rPr lang="en-US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Slides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click </a:t>
            </a:r>
            <a:r>
              <a:rPr lang="en-US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Section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Section</a:t>
            </a: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the Notes pane for delivery notes or to provide additional details for the audience. You can see these notes in Presenter View during your presentation. </a:t>
            </a:r>
          </a:p>
          <a:p>
            <a:pPr lvl="0"/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 Run a test print to make sure your colors work when printed in pure black and white and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</a:t>
            </a:r>
            <a:r>
              <a:rPr lang="en-US" smtClean="0"/>
              <a:t>presentation?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en-US" dirty="0" smtClean="0"/>
              <a:t>Is your presentation as crisp as possible? Consider moving extra content to the appendix.</a:t>
            </a:r>
          </a:p>
          <a:p>
            <a:r>
              <a:rPr lang="en-US" dirty="0" smtClean="0"/>
              <a:t>Use appendix slides to store content that you might want to refer to during the Question slide or that may be useful for attendees to investigate deeper in the future.</a:t>
            </a:r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another option for an overview using transitions to advance through several slides. 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r>
              <a:rPr lang="en-US" sz="120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another option for an overview slide. </a:t>
            </a:r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Briefly describe each objective and how the audience will benefit from this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a section header for each of the topics, so there is a clear transition to the audience.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8/18/12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10.xml"/><Relationship Id="rId5" Type="http://schemas.openxmlformats.org/officeDocument/2006/relationships/chart" Target="../charts/chart1.xml"/><Relationship Id="rId6" Type="http://schemas.openxmlformats.org/officeDocument/2006/relationships/image" Target="../media/image11.jpeg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11.xml"/><Relationship Id="rId6" Type="http://schemas.openxmlformats.org/officeDocument/2006/relationships/hyperlink" Target="mailto:Jim@greatcompany.com" TargetMode="External"/><Relationship Id="rId7" Type="http://schemas.openxmlformats.org/officeDocument/2006/relationships/hyperlink" Target="mailto:Dee@greatcompany.Com" TargetMode="External"/><Relationship Id="rId8" Type="http://schemas.openxmlformats.org/officeDocument/2006/relationships/hyperlink" Target="mailto:Mavis@greatcompany.com" TargetMode="External"/><Relationship Id="rId9" Type="http://schemas.openxmlformats.org/officeDocument/2006/relationships/hyperlink" Target="mailto:Doug@company.com" TargetMode="External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notesSlide" Target="../notesSlides/notesSlide12.xml"/><Relationship Id="rId1" Type="http://schemas.openxmlformats.org/officeDocument/2006/relationships/tags" Target="../tags/tag15.xml"/><Relationship Id="rId2" Type="http://schemas.openxmlformats.org/officeDocument/2006/relationships/tags" Target="../tags/tag16.xml"/><Relationship Id="rId3" Type="http://schemas.openxmlformats.org/officeDocument/2006/relationships/tags" Target="../tags/tag17.xml"/><Relationship Id="rId4" Type="http://schemas.openxmlformats.org/officeDocument/2006/relationships/tags" Target="../tags/tag18.xml"/><Relationship Id="rId5" Type="http://schemas.openxmlformats.org/officeDocument/2006/relationships/tags" Target="../tags/tag19.xml"/><Relationship Id="rId6" Type="http://schemas.openxmlformats.org/officeDocument/2006/relationships/tags" Target="../tags/tag20.xml"/><Relationship Id="rId7" Type="http://schemas.openxmlformats.org/officeDocument/2006/relationships/tags" Target="../tags/tag21.xml"/><Relationship Id="rId8" Type="http://schemas.openxmlformats.org/officeDocument/2006/relationships/tags" Target="../tags/tag22.xml"/><Relationship Id="rId9" Type="http://schemas.openxmlformats.org/officeDocument/2006/relationships/tags" Target="../tags/tag23.xml"/><Relationship Id="rId10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4" Type="http://schemas.openxmlformats.org/officeDocument/2006/relationships/slideLayout" Target="../slideLayouts/slideLayout10.xml"/><Relationship Id="rId5" Type="http://schemas.openxmlformats.org/officeDocument/2006/relationships/notesSlide" Target="../notesSlides/notesSlide13.xml"/><Relationship Id="rId6" Type="http://schemas.openxmlformats.org/officeDocument/2006/relationships/image" Target="../media/image12.jpeg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14.xml"/><Relationship Id="rId6" Type="http://schemas.openxmlformats.org/officeDocument/2006/relationships/image" Target="../media/image13.jpeg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15.xml"/><Relationship Id="rId6" Type="http://schemas.openxmlformats.org/officeDocument/2006/relationships/image" Target="../media/image13.jpeg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16.xml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17.xml"/><Relationship Id="rId1" Type="http://schemas.openxmlformats.org/officeDocument/2006/relationships/tags" Target="../tags/tag37.xml"/><Relationship Id="rId2" Type="http://schemas.openxmlformats.org/officeDocument/2006/relationships/tags" Target="../tags/tag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9.xml"/><Relationship Id="rId1" Type="http://schemas.openxmlformats.org/officeDocument/2006/relationships/tags" Target="../tags/tag42.xml"/><Relationship Id="rId2" Type="http://schemas.openxmlformats.org/officeDocument/2006/relationships/tags" Target="../tags/tag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2.xml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4" Type="http://schemas.openxmlformats.org/officeDocument/2006/relationships/slideLayout" Target="../slideLayouts/slideLayout4.xml"/><Relationship Id="rId5" Type="http://schemas.openxmlformats.org/officeDocument/2006/relationships/notesSlide" Target="../notesSlides/notesSlide8.xml"/><Relationship Id="rId6" Type="http://schemas.openxmlformats.org/officeDocument/2006/relationships/image" Target="../media/image10.jpeg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Training New Employees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Presenter Name</a:t>
            </a:r>
          </a:p>
          <a:p>
            <a:r>
              <a:rPr lang="en-US" sz="2400" dirty="0" smtClean="0">
                <a:latin typeface="+mn-lt"/>
              </a:rPr>
              <a:t>Presentation Date</a:t>
            </a:r>
            <a:endParaRPr lang="en-US" sz="2400" dirty="0"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5178552" cy="1143000"/>
          </a:xfrm>
        </p:spPr>
        <p:txBody>
          <a:bodyPr/>
          <a:lstStyle/>
          <a:p>
            <a:r>
              <a:rPr lang="en-US" dirty="0" smtClean="0"/>
              <a:t>New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295400"/>
            <a:ext cx="5257800" cy="106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technology learning curve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050414" y="2333812"/>
          <a:ext cx="47625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8400" y="0"/>
            <a:ext cx="2997200" cy="6858000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Who’s Who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2041634" y="1838434"/>
          <a:ext cx="5486400" cy="3327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66507"/>
                <a:gridCol w="3619893"/>
              </a:tblGrid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Lead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information</a:t>
                      </a:r>
                      <a:endParaRPr lang="en-US" dirty="0"/>
                    </a:p>
                  </a:txBody>
                  <a:tcPr anchor="b"/>
                </a:tc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Jim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Jim@company.com</a:t>
                      </a:r>
                      <a:endParaRPr lang="en-US" dirty="0"/>
                    </a:p>
                  </a:txBody>
                  <a:tcPr/>
                </a:tc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Dee@gcompany.com</a:t>
                      </a:r>
                      <a:endParaRPr lang="en-US" dirty="0"/>
                    </a:p>
                  </a:txBody>
                  <a:tcPr/>
                </a:tc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Mavis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/>
                        </a:rPr>
                        <a:t>Mavis</a:t>
                      </a:r>
                      <a:r>
                        <a:rPr lang="en-US" baseline="0" dirty="0" smtClean="0">
                          <a:hlinkClick r:id="rId8"/>
                        </a:rPr>
                        <a:t>@company.com</a:t>
                      </a:r>
                      <a:endParaRPr lang="en-US" dirty="0"/>
                    </a:p>
                  </a:txBody>
                  <a:tcPr/>
                </a:tc>
              </a:tr>
              <a:tr h="665480">
                <a:tc>
                  <a:txBody>
                    <a:bodyPr/>
                    <a:lstStyle/>
                    <a:p>
                      <a:r>
                        <a:rPr lang="en-US" dirty="0" smtClean="0"/>
                        <a:t>Doug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/>
                        </a:rPr>
                        <a:t>Doug@company.com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27715" name="Line 3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en-US" dirty="0" smtClean="0"/>
              <a:t>Time Spent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en-US" dirty="0" smtClean="0">
                <a:effectLst/>
              </a:rPr>
              <a:t>Projects Worked On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Familiar</a:t>
            </a:r>
            <a:endParaRPr lang="en-US" sz="20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Achieve Mastery</a:t>
            </a:r>
            <a:endParaRPr lang="en-US" sz="20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Working Toward Mastery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753651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latin typeface="Segoe Semibold" pitchFamily="34" charset="0"/>
              </a:rPr>
              <a:t>Get Experienced</a:t>
            </a:r>
            <a:endParaRPr lang="en-US" sz="2000" dirty="0"/>
          </a:p>
        </p:txBody>
      </p:sp>
      <p:sp>
        <p:nvSpPr>
          <p:cNvPr id="11" name="Freeform 15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Doing Your Best 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149725"/>
          </a:xfrm>
        </p:spPr>
        <p:txBody>
          <a:bodyPr>
            <a:normAutofit/>
          </a:bodyPr>
          <a:lstStyle/>
          <a:p>
            <a:r>
              <a:rPr lang="en-US" dirty="0" smtClean="0"/>
              <a:t>Working from home</a:t>
            </a:r>
          </a:p>
          <a:p>
            <a:r>
              <a:rPr lang="en-US" dirty="0" smtClean="0"/>
              <a:t>Working offsite</a:t>
            </a:r>
          </a:p>
          <a:p>
            <a:r>
              <a:rPr lang="en-US" dirty="0" smtClean="0"/>
              <a:t>Technology requirements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5"/>
          <a:stretch/>
        </p:blipFill>
        <p:spPr>
          <a:xfrm>
            <a:off x="914399" y="1447800"/>
            <a:ext cx="3657601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Jeremy</a:t>
            </a:r>
          </a:p>
          <a:p>
            <a:pPr lvl="1"/>
            <a:r>
              <a:rPr lang="en-US" dirty="0" smtClean="0"/>
              <a:t>His first day</a:t>
            </a:r>
          </a:p>
          <a:p>
            <a:pPr lvl="1"/>
            <a:r>
              <a:rPr lang="en-US" dirty="0" smtClean="0"/>
              <a:t>Mistakes made</a:t>
            </a:r>
          </a:p>
          <a:p>
            <a:pPr lvl="1"/>
            <a:r>
              <a:rPr lang="en-US" dirty="0" smtClean="0"/>
              <a:t>Successes achieved</a:t>
            </a:r>
          </a:p>
          <a:p>
            <a:pPr lvl="1"/>
            <a:r>
              <a:rPr lang="en-US" dirty="0" smtClean="0"/>
              <a:t>The moral of the 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191000" cy="4297363"/>
          </a:xfrm>
        </p:spPr>
        <p:txBody>
          <a:bodyPr/>
          <a:lstStyle/>
          <a:p>
            <a:r>
              <a:rPr lang="en-US" dirty="0" smtClean="0"/>
              <a:t>What we can learn from Jeremy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Take-aways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144" y="0"/>
            <a:ext cx="3827856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your challenges</a:t>
            </a:r>
          </a:p>
          <a:p>
            <a:pPr lvl="1"/>
            <a:r>
              <a:rPr lang="en-US" dirty="0" smtClean="0"/>
              <a:t>Technological</a:t>
            </a:r>
            <a:r>
              <a:rPr lang="en-US" dirty="0"/>
              <a:t> </a:t>
            </a:r>
            <a:r>
              <a:rPr lang="en-US" dirty="0" smtClean="0"/>
              <a:t>as well as personal</a:t>
            </a:r>
          </a:p>
          <a:p>
            <a:r>
              <a:rPr lang="en-US" dirty="0" smtClean="0"/>
              <a:t>Set realistic expectation</a:t>
            </a:r>
          </a:p>
          <a:p>
            <a:pPr lvl="1"/>
            <a:r>
              <a:rPr lang="en-US" dirty="0" smtClean="0"/>
              <a:t>Mastery is not achieved overnight</a:t>
            </a:r>
          </a:p>
          <a:p>
            <a:r>
              <a:rPr lang="en-US" dirty="0" smtClean="0"/>
              <a:t>Keep your eye on the goal</a:t>
            </a:r>
          </a:p>
          <a:p>
            <a:pPr lvl="1"/>
            <a:r>
              <a:rPr lang="en-US" dirty="0" smtClean="0"/>
              <a:t>Mentorship programs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Resources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&lt;Intranet site text here&gt;</a:t>
            </a:r>
            <a:br>
              <a:rPr lang="en-US" dirty="0" smtClean="0"/>
            </a:br>
            <a:r>
              <a:rPr lang="en-US" u="sng" dirty="0" smtClean="0">
                <a:solidFill>
                  <a:schemeClr val="tx2"/>
                </a:solidFill>
              </a:rPr>
              <a:t>&lt;hyperlink here&gt;</a:t>
            </a:r>
            <a:endParaRPr lang="en-US" u="sng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&lt;Additional reading material text here&gt;</a:t>
            </a:r>
            <a:br>
              <a:rPr lang="en-US" dirty="0" smtClean="0"/>
            </a:br>
            <a:r>
              <a:rPr lang="en-US" u="sng" dirty="0" smtClean="0">
                <a:solidFill>
                  <a:schemeClr val="tx2"/>
                </a:solidFill>
              </a:rPr>
              <a:t>&lt;hyperlink here&gt;</a:t>
            </a:r>
            <a:endParaRPr lang="en-US" dirty="0" smtClean="0"/>
          </a:p>
          <a:p>
            <a:pPr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This slide deck and related resources:</a:t>
            </a:r>
            <a:br>
              <a:rPr lang="en-US" dirty="0" smtClean="0"/>
            </a:br>
            <a:r>
              <a:rPr lang="en-US" u="sng" dirty="0" smtClean="0">
                <a:solidFill>
                  <a:schemeClr val="tx2"/>
                </a:solidFill>
              </a:rPr>
              <a:t>&lt;hyperlink here&gt;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New Employee Orientation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to know your new assignment</a:t>
            </a:r>
          </a:p>
          <a:p>
            <a:r>
              <a:rPr lang="en-US" dirty="0"/>
              <a:t>Familiarizing yourself with your new environment</a:t>
            </a:r>
          </a:p>
          <a:p>
            <a:r>
              <a:rPr lang="en-US" dirty="0" smtClean="0"/>
              <a:t>Meeting new colleagues 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2363450"/>
            <a:ext cx="6781800" cy="38087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New Work</a:t>
            </a:r>
            <a:endParaRPr lang="en-US" sz="7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087940"/>
            <a:ext cx="5206554" cy="3855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New Environment </a:t>
            </a:r>
            <a:endParaRPr lang="en-US" sz="7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087940"/>
            <a:ext cx="5257800" cy="40842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New Colleagues </a:t>
            </a:r>
            <a:endParaRPr lang="en-US" sz="7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22935" y="2381379"/>
            <a:ext cx="3711465" cy="280022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7200" dirty="0" smtClean="0"/>
              <a:t>Welcome</a:t>
            </a:r>
            <a:endParaRPr lang="en-US" sz="7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9862" y="1514197"/>
            <a:ext cx="3042138" cy="3057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Today’s Overview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6168"/>
            <a:ext cx="8077200" cy="11430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524000"/>
            <a:ext cx="37338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Technology </a:t>
            </a:r>
          </a:p>
          <a:p>
            <a:r>
              <a:rPr lang="en-US" sz="3200" dirty="0"/>
              <a:t>Procedure</a:t>
            </a:r>
          </a:p>
          <a:p>
            <a:r>
              <a:rPr lang="en-US" sz="3200" dirty="0" smtClean="0"/>
              <a:t>Policies</a:t>
            </a:r>
          </a:p>
          <a:p>
            <a:r>
              <a:rPr lang="en-US" sz="3200" dirty="0" smtClean="0"/>
              <a:t>Benefits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1676400"/>
            <a:ext cx="3464393" cy="440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C 0.02309 -4.07407E-6 0.04184 0.02477 0.04184 0.05533 C 0.04184 0.08612 0.02309 0.11112 3.61111E-6 0.11112 C -0.02292 0.11112 -0.0415 0.08612 -0.0415 0.05533 C -0.0415 0.02477 -0.02292 -4.07407E-6 3.61111E-6 -4.07407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p2w5yLf7gRoIxhgGANLd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PQogmzKvTp1YV9ymQ2Z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8Cm1higbyIl35Abad2Rjv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heme/theme1.xml><?xml version="1.0" encoding="utf-8"?>
<a:theme xmlns:a="http://schemas.openxmlformats.org/drawingml/2006/main" name="Training New Employe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New Employees.potx</Template>
  <TotalTime>0</TotalTime>
  <Words>702</Words>
  <Application>Microsoft Macintosh PowerPoint</Application>
  <PresentationFormat>On-screen Show (4:3)</PresentationFormat>
  <Paragraphs>137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Training New Employees</vt:lpstr>
      <vt:lpstr>Training New Employees</vt:lpstr>
      <vt:lpstr>New Employee Orientation</vt:lpstr>
      <vt:lpstr>PowerPoint Presentation</vt:lpstr>
      <vt:lpstr>PowerPoint Presentation</vt:lpstr>
      <vt:lpstr>PowerPoint Presentation</vt:lpstr>
      <vt:lpstr>PowerPoint Presentation</vt:lpstr>
      <vt:lpstr>Today’s Overview </vt:lpstr>
      <vt:lpstr>Learning Objectives</vt:lpstr>
      <vt:lpstr>New Work</vt:lpstr>
      <vt:lpstr>New Work</vt:lpstr>
      <vt:lpstr>Who’s Who</vt:lpstr>
      <vt:lpstr>Working Toward Mastery</vt:lpstr>
      <vt:lpstr>Doing Your Best Work</vt:lpstr>
      <vt:lpstr>Case Study</vt:lpstr>
      <vt:lpstr>Discussion</vt:lpstr>
      <vt:lpstr>Summary</vt:lpstr>
      <vt:lpstr>Resources</vt:lpstr>
      <vt:lpstr>Questions?</vt:lpstr>
      <vt:lpstr>Appendix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2010-02-01T21:33:28Z</dcterms:created>
  <dcterms:modified xsi:type="dcterms:W3CDTF">2012-08-18T21:20:58Z</dcterms:modified>
</cp:coreProperties>
</file>